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59" r:id="rId7"/>
    <p:sldId id="261" r:id="rId8"/>
    <p:sldId id="260" r:id="rId9"/>
    <p:sldId id="262" r:id="rId10"/>
    <p:sldId id="263" r:id="rId11"/>
    <p:sldId id="264" r:id="rId12"/>
    <p:sldId id="267" r:id="rId13"/>
    <p:sldId id="265" r:id="rId14"/>
    <p:sldId id="266"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2" d="100"/>
          <a:sy n="52" d="100"/>
        </p:scale>
        <p:origin x="15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12/16/2023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12/16/2023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12/16/2023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6999" y="743777"/>
            <a:ext cx="6253317" cy="3110782"/>
          </a:xfrm>
        </p:spPr>
        <p:txBody>
          <a:bodyPr>
            <a:normAutofit/>
          </a:bodyPr>
          <a:lstStyle/>
          <a:p>
            <a:r>
              <a:rPr lang="en-US" sz="4800" dirty="0"/>
              <a:t>Survive the Jungle</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73724" y="4110219"/>
            <a:ext cx="6269347" cy="1021498"/>
          </a:xfrm>
        </p:spPr>
        <p:txBody>
          <a:bodyPr>
            <a:normAutofit/>
          </a:bodyPr>
          <a:lstStyle/>
          <a:p>
            <a:r>
              <a:rPr lang="en-US" sz="1600" dirty="0">
                <a:solidFill>
                  <a:schemeClr val="tx1">
                    <a:lumMod val="85000"/>
                    <a:lumOff val="15000"/>
                  </a:schemeClr>
                </a:solidFill>
              </a:rPr>
              <a:t>An AAA RPG game based on Artificial Intelligence</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21255BE2-BC19-442E-3521-3C6263909D26}"/>
              </a:ext>
            </a:extLst>
          </p:cNvPr>
          <p:cNvSpPr txBox="1">
            <a:spLocks/>
          </p:cNvSpPr>
          <p:nvPr/>
        </p:nvSpPr>
        <p:spPr>
          <a:xfrm>
            <a:off x="9381793" y="4737221"/>
            <a:ext cx="6269347" cy="102149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solidFill>
                  <a:schemeClr val="tx1">
                    <a:lumMod val="85000"/>
                    <a:lumOff val="15000"/>
                  </a:schemeClr>
                </a:solidFill>
              </a:rPr>
              <a:t>TNP-</a:t>
            </a:r>
            <a:r>
              <a:rPr lang="en-US" dirty="0" err="1">
                <a:solidFill>
                  <a:schemeClr val="tx1">
                    <a:lumMod val="85000"/>
                    <a:lumOff val="15000"/>
                  </a:schemeClr>
                </a:solidFill>
              </a:rPr>
              <a:t>GAmers</a:t>
            </a:r>
            <a:endParaRPr lang="en-US" dirty="0">
              <a:solidFill>
                <a:schemeClr val="tx1">
                  <a:lumMod val="85000"/>
                  <a:lumOff val="15000"/>
                </a:schemeClr>
              </a:solidFill>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E65E4A8-58FF-FA01-3A98-6B221D10C8F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1470" b="31470"/>
          <a:stretch>
            <a:fillRect/>
          </a:stretch>
        </p:blipFill>
        <p:spPr/>
      </p:pic>
      <p:sp>
        <p:nvSpPr>
          <p:cNvPr id="3" name="Title 2">
            <a:extLst>
              <a:ext uri="{FF2B5EF4-FFF2-40B4-BE49-F238E27FC236}">
                <a16:creationId xmlns:a16="http://schemas.microsoft.com/office/drawing/2014/main" id="{3DCBD914-221B-8FA2-18FB-7FEDF965A565}"/>
              </a:ext>
            </a:extLst>
          </p:cNvPr>
          <p:cNvSpPr>
            <a:spLocks noGrp="1"/>
          </p:cNvSpPr>
          <p:nvPr>
            <p:ph type="title"/>
          </p:nvPr>
        </p:nvSpPr>
        <p:spPr/>
        <p:txBody>
          <a:bodyPr/>
          <a:lstStyle/>
          <a:p>
            <a:r>
              <a:rPr lang="en-US" dirty="0"/>
              <a:t>The Orbs that needs to be collected. </a:t>
            </a:r>
            <a:endParaRPr lang="en-IN" dirty="0"/>
          </a:p>
        </p:txBody>
      </p:sp>
      <p:sp>
        <p:nvSpPr>
          <p:cNvPr id="4" name="Text Placeholder 3">
            <a:extLst>
              <a:ext uri="{FF2B5EF4-FFF2-40B4-BE49-F238E27FC236}">
                <a16:creationId xmlns:a16="http://schemas.microsoft.com/office/drawing/2014/main" id="{C6F76E5D-51CF-78DA-F871-64EE16C587EF}"/>
              </a:ext>
            </a:extLst>
          </p:cNvPr>
          <p:cNvSpPr>
            <a:spLocks noGrp="1"/>
          </p:cNvSpPr>
          <p:nvPr>
            <p:ph type="body" sz="half" idx="2"/>
          </p:nvPr>
        </p:nvSpPr>
        <p:spPr/>
        <p:txBody>
          <a:bodyPr/>
          <a:lstStyle/>
          <a:p>
            <a:r>
              <a:rPr lang="en-US" dirty="0"/>
              <a:t>The red sphere can be described as an area where the player has to enter to collect the orb. This sphere works on collision.</a:t>
            </a:r>
            <a:endParaRPr lang="en-IN" dirty="0"/>
          </a:p>
        </p:txBody>
      </p:sp>
    </p:spTree>
    <p:extLst>
      <p:ext uri="{BB962C8B-B14F-4D97-AF65-F5344CB8AC3E}">
        <p14:creationId xmlns:p14="http://schemas.microsoft.com/office/powerpoint/2010/main" val="2783349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AA598E-0835-EC4A-114B-CE68779C7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2240"/>
            <a:ext cx="6130342" cy="3205495"/>
          </a:xfrm>
          <a:prstGeom prst="rect">
            <a:avLst/>
          </a:prstGeom>
        </p:spPr>
      </p:pic>
      <p:pic>
        <p:nvPicPr>
          <p:cNvPr id="5" name="Picture 4">
            <a:extLst>
              <a:ext uri="{FF2B5EF4-FFF2-40B4-BE49-F238E27FC236}">
                <a16:creationId xmlns:a16="http://schemas.microsoft.com/office/drawing/2014/main" id="{1085F387-DA6B-CA56-0321-4BB04FC1B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19478"/>
            <a:ext cx="5959656" cy="3582733"/>
          </a:xfrm>
          <a:prstGeom prst="rect">
            <a:avLst/>
          </a:prstGeom>
        </p:spPr>
      </p:pic>
      <p:pic>
        <p:nvPicPr>
          <p:cNvPr id="7" name="Picture 6">
            <a:extLst>
              <a:ext uri="{FF2B5EF4-FFF2-40B4-BE49-F238E27FC236}">
                <a16:creationId xmlns:a16="http://schemas.microsoft.com/office/drawing/2014/main" id="{52B03282-59A7-670C-D82D-D49721FDA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794745"/>
            <a:ext cx="6130343" cy="3205495"/>
          </a:xfrm>
          <a:prstGeom prst="rect">
            <a:avLst/>
          </a:prstGeom>
        </p:spPr>
      </p:pic>
      <p:pic>
        <p:nvPicPr>
          <p:cNvPr id="9" name="Picture 8">
            <a:extLst>
              <a:ext uri="{FF2B5EF4-FFF2-40B4-BE49-F238E27FC236}">
                <a16:creationId xmlns:a16="http://schemas.microsoft.com/office/drawing/2014/main" id="{C52D6E4D-6FAF-0858-43C2-FB0262CA6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794745"/>
            <a:ext cx="6104220" cy="3280219"/>
          </a:xfrm>
          <a:prstGeom prst="rect">
            <a:avLst/>
          </a:prstGeom>
        </p:spPr>
      </p:pic>
      <p:sp>
        <p:nvSpPr>
          <p:cNvPr id="10" name="TextBox 9">
            <a:extLst>
              <a:ext uri="{FF2B5EF4-FFF2-40B4-BE49-F238E27FC236}">
                <a16:creationId xmlns:a16="http://schemas.microsoft.com/office/drawing/2014/main" id="{705F919A-9F8B-0A9B-B491-3CBD4B24052D}"/>
              </a:ext>
            </a:extLst>
          </p:cNvPr>
          <p:cNvSpPr txBox="1"/>
          <p:nvPr/>
        </p:nvSpPr>
        <p:spPr>
          <a:xfrm>
            <a:off x="4865421" y="3244334"/>
            <a:ext cx="2529840" cy="369332"/>
          </a:xfrm>
          <a:prstGeom prst="rect">
            <a:avLst/>
          </a:prstGeom>
          <a:noFill/>
        </p:spPr>
        <p:txBody>
          <a:bodyPr wrap="square" rtlCol="0">
            <a:spAutoFit/>
          </a:bodyPr>
          <a:lstStyle/>
          <a:p>
            <a:r>
              <a:rPr lang="en-IN" dirty="0"/>
              <a:t>Scenes from the game</a:t>
            </a:r>
          </a:p>
        </p:txBody>
      </p:sp>
    </p:spTree>
    <p:extLst>
      <p:ext uri="{BB962C8B-B14F-4D97-AF65-F5344CB8AC3E}">
        <p14:creationId xmlns:p14="http://schemas.microsoft.com/office/powerpoint/2010/main" val="706976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5242-A3E7-04C9-CADE-BA9FB7559A2E}"/>
              </a:ext>
            </a:extLst>
          </p:cNvPr>
          <p:cNvSpPr>
            <a:spLocks noGrp="1"/>
          </p:cNvSpPr>
          <p:nvPr>
            <p:ph type="title"/>
          </p:nvPr>
        </p:nvSpPr>
        <p:spPr>
          <a:xfrm>
            <a:off x="1066800" y="1900981"/>
            <a:ext cx="10058400" cy="1450757"/>
          </a:xfrm>
        </p:spPr>
        <p:txBody>
          <a:bodyPr/>
          <a:lstStyle/>
          <a:p>
            <a:pPr algn="ctr"/>
            <a:r>
              <a:rPr lang="en-IN" dirty="0"/>
              <a:t>Thank you</a:t>
            </a:r>
          </a:p>
        </p:txBody>
      </p:sp>
    </p:spTree>
    <p:extLst>
      <p:ext uri="{BB962C8B-B14F-4D97-AF65-F5344CB8AC3E}">
        <p14:creationId xmlns:p14="http://schemas.microsoft.com/office/powerpoint/2010/main" val="3935793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Every game is an opportunity to measure yourself against your own potential.</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Bud Wilkinson</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037E-1906-1C2F-E626-A31184173343}"/>
              </a:ext>
            </a:extLst>
          </p:cNvPr>
          <p:cNvSpPr>
            <a:spLocks noGrp="1"/>
          </p:cNvSpPr>
          <p:nvPr>
            <p:ph type="title"/>
          </p:nvPr>
        </p:nvSpPr>
        <p:spPr/>
        <p:txBody>
          <a:bodyPr/>
          <a:lstStyle/>
          <a:p>
            <a:r>
              <a:rPr lang="en-US" dirty="0"/>
              <a:t>What are AAA-RPG games?</a:t>
            </a:r>
            <a:endParaRPr lang="en-IN" dirty="0"/>
          </a:p>
        </p:txBody>
      </p:sp>
      <p:sp>
        <p:nvSpPr>
          <p:cNvPr id="3" name="Content Placeholder 2">
            <a:extLst>
              <a:ext uri="{FF2B5EF4-FFF2-40B4-BE49-F238E27FC236}">
                <a16:creationId xmlns:a16="http://schemas.microsoft.com/office/drawing/2014/main" id="{C47A6960-9EBE-F90B-A46D-B5B72BBCAB97}"/>
              </a:ext>
            </a:extLst>
          </p:cNvPr>
          <p:cNvSpPr>
            <a:spLocks noGrp="1"/>
          </p:cNvSpPr>
          <p:nvPr>
            <p:ph idx="1"/>
          </p:nvPr>
        </p:nvSpPr>
        <p:spPr/>
        <p:txBody>
          <a:bodyPr/>
          <a:lstStyle/>
          <a:p>
            <a:r>
              <a:rPr lang="en-US" dirty="0"/>
              <a:t>AAA RPG games are high-budget, top-tier role-playing games developed by major studios. Known for their exceptional production values, intricate narratives, and expansive open worlds, examples include "The Elder Scrolls," "The Witcher," and "Final Fantasy" series. They represent a pinnacle of gaming quality and often require substantial time and resources to develop.</a:t>
            </a:r>
          </a:p>
          <a:p>
            <a:r>
              <a:rPr lang="en-US" dirty="0"/>
              <a:t> "AAA" usually stands for "Triple-A," indicating high quality and significant financial investment. "RPG" stands for "Role-Playing Game." So, "AAA RPG" essentially refers to a high-budget, top-tier role-playing game with exceptional production values.</a:t>
            </a:r>
          </a:p>
          <a:p>
            <a:endParaRPr lang="en-US" dirty="0"/>
          </a:p>
        </p:txBody>
      </p:sp>
    </p:spTree>
    <p:extLst>
      <p:ext uri="{BB962C8B-B14F-4D97-AF65-F5344CB8AC3E}">
        <p14:creationId xmlns:p14="http://schemas.microsoft.com/office/powerpoint/2010/main" val="122237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E610442-CF01-DF24-C23D-E4AF02FF091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6620" b="16620"/>
          <a:stretch>
            <a:fillRect/>
          </a:stretch>
        </p:blipFill>
        <p:spPr>
          <a:xfrm>
            <a:off x="15" y="0"/>
            <a:ext cx="12191985" cy="6743700"/>
          </a:xfrm>
        </p:spPr>
      </p:pic>
      <p:sp>
        <p:nvSpPr>
          <p:cNvPr id="3" name="Title 2">
            <a:extLst>
              <a:ext uri="{FF2B5EF4-FFF2-40B4-BE49-F238E27FC236}">
                <a16:creationId xmlns:a16="http://schemas.microsoft.com/office/drawing/2014/main" id="{02A95C1D-A02B-F75E-774E-C2CF812B71B5}"/>
              </a:ext>
            </a:extLst>
          </p:cNvPr>
          <p:cNvSpPr>
            <a:spLocks noGrp="1"/>
          </p:cNvSpPr>
          <p:nvPr>
            <p:ph type="title"/>
          </p:nvPr>
        </p:nvSpPr>
        <p:spPr/>
        <p:txBody>
          <a:bodyPr/>
          <a:lstStyle/>
          <a:p>
            <a:endParaRPr lang="en-IN" dirty="0"/>
          </a:p>
        </p:txBody>
      </p:sp>
      <p:sp>
        <p:nvSpPr>
          <p:cNvPr id="4" name="Text Placeholder 3">
            <a:extLst>
              <a:ext uri="{FF2B5EF4-FFF2-40B4-BE49-F238E27FC236}">
                <a16:creationId xmlns:a16="http://schemas.microsoft.com/office/drawing/2014/main" id="{82F6FF53-1A9D-33D2-6577-66F796912AD2}"/>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3176760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F236-75AF-24BC-C06D-17BBADC8D392}"/>
              </a:ext>
            </a:extLst>
          </p:cNvPr>
          <p:cNvSpPr>
            <a:spLocks noGrp="1"/>
          </p:cNvSpPr>
          <p:nvPr>
            <p:ph type="title"/>
          </p:nvPr>
        </p:nvSpPr>
        <p:spPr/>
        <p:txBody>
          <a:bodyPr/>
          <a:lstStyle/>
          <a:p>
            <a:r>
              <a:rPr lang="en-US" dirty="0"/>
              <a:t>About Survive</a:t>
            </a:r>
            <a:endParaRPr lang="en-IN" dirty="0"/>
          </a:p>
        </p:txBody>
      </p:sp>
      <p:sp>
        <p:nvSpPr>
          <p:cNvPr id="3" name="Content Placeholder 2">
            <a:extLst>
              <a:ext uri="{FF2B5EF4-FFF2-40B4-BE49-F238E27FC236}">
                <a16:creationId xmlns:a16="http://schemas.microsoft.com/office/drawing/2014/main" id="{D2D5C78A-F136-A1D8-2357-F2F1FDA5E2FF}"/>
              </a:ext>
            </a:extLst>
          </p:cNvPr>
          <p:cNvSpPr>
            <a:spLocks noGrp="1"/>
          </p:cNvSpPr>
          <p:nvPr>
            <p:ph idx="1"/>
          </p:nvPr>
        </p:nvSpPr>
        <p:spPr>
          <a:xfrm>
            <a:off x="1097280" y="2108201"/>
            <a:ext cx="10058400" cy="1616511"/>
          </a:xfrm>
        </p:spPr>
        <p:txBody>
          <a:bodyPr/>
          <a:lstStyle/>
          <a:p>
            <a:r>
              <a:rPr lang="en-US" dirty="0"/>
              <a:t>It is a part of an AAA RPG game based on the player’s survival skills. The player has to hide from an </a:t>
            </a:r>
            <a:r>
              <a:rPr lang="en-US" u="sng" dirty="0"/>
              <a:t>AI-based</a:t>
            </a:r>
            <a:r>
              <a:rPr lang="en-US" dirty="0"/>
              <a:t> enemy which will try to find the player over time. This AI enemy is programmed in such a way that it will continuously roam around the map, and once detects the player, it will follow it till the player is not captured.</a:t>
            </a:r>
            <a:endParaRPr lang="en-IN" dirty="0"/>
          </a:p>
        </p:txBody>
      </p:sp>
      <p:sp>
        <p:nvSpPr>
          <p:cNvPr id="8" name="Content Placeholder 2">
            <a:extLst>
              <a:ext uri="{FF2B5EF4-FFF2-40B4-BE49-F238E27FC236}">
                <a16:creationId xmlns:a16="http://schemas.microsoft.com/office/drawing/2014/main" id="{EFDF19AA-0262-EA2A-9E36-E80D00560550}"/>
              </a:ext>
            </a:extLst>
          </p:cNvPr>
          <p:cNvSpPr txBox="1">
            <a:spLocks/>
          </p:cNvSpPr>
          <p:nvPr/>
        </p:nvSpPr>
        <p:spPr>
          <a:xfrm>
            <a:off x="4144161" y="4124169"/>
            <a:ext cx="2919369" cy="161651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endParaRPr lang="en-IN" dirty="0"/>
          </a:p>
        </p:txBody>
      </p:sp>
    </p:spTree>
    <p:extLst>
      <p:ext uri="{BB962C8B-B14F-4D97-AF65-F5344CB8AC3E}">
        <p14:creationId xmlns:p14="http://schemas.microsoft.com/office/powerpoint/2010/main" val="2218099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8BED1F-F29A-ADD5-1D43-442B27354694}"/>
              </a:ext>
            </a:extLst>
          </p:cNvPr>
          <p:cNvSpPr>
            <a:spLocks noGrp="1"/>
          </p:cNvSpPr>
          <p:nvPr>
            <p:ph type="title"/>
          </p:nvPr>
        </p:nvSpPr>
        <p:spPr/>
        <p:txBody>
          <a:bodyPr/>
          <a:lstStyle/>
          <a:p>
            <a:r>
              <a:rPr lang="en-US" dirty="0"/>
              <a:t>Map of the game</a:t>
            </a:r>
            <a:endParaRPr lang="en-IN" dirty="0"/>
          </a:p>
        </p:txBody>
      </p:sp>
      <p:sp>
        <p:nvSpPr>
          <p:cNvPr id="4" name="Text Placeholder 3">
            <a:extLst>
              <a:ext uri="{FF2B5EF4-FFF2-40B4-BE49-F238E27FC236}">
                <a16:creationId xmlns:a16="http://schemas.microsoft.com/office/drawing/2014/main" id="{814943F6-5812-79E1-97AA-049AD021D6C8}"/>
              </a:ext>
            </a:extLst>
          </p:cNvPr>
          <p:cNvSpPr>
            <a:spLocks noGrp="1"/>
          </p:cNvSpPr>
          <p:nvPr>
            <p:ph type="body" sz="half" idx="2"/>
          </p:nvPr>
        </p:nvSpPr>
        <p:spPr/>
        <p:txBody>
          <a:bodyPr/>
          <a:lstStyle/>
          <a:p>
            <a:r>
              <a:rPr lang="en-US" dirty="0"/>
              <a:t>This map contains more than 150 meshes all around the area. </a:t>
            </a:r>
            <a:endParaRPr lang="en-IN" dirty="0"/>
          </a:p>
        </p:txBody>
      </p:sp>
      <p:pic>
        <p:nvPicPr>
          <p:cNvPr id="5" name="Picture Placeholder 4">
            <a:extLst>
              <a:ext uri="{FF2B5EF4-FFF2-40B4-BE49-F238E27FC236}">
                <a16:creationId xmlns:a16="http://schemas.microsoft.com/office/drawing/2014/main" id="{1A6C9782-13FF-543A-A7F6-EAAD2CBB209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8511" b="18511"/>
          <a:stretch>
            <a:fillRect/>
          </a:stretch>
        </p:blipFill>
        <p:spPr/>
      </p:pic>
    </p:spTree>
    <p:extLst>
      <p:ext uri="{BB962C8B-B14F-4D97-AF65-F5344CB8AC3E}">
        <p14:creationId xmlns:p14="http://schemas.microsoft.com/office/powerpoint/2010/main" val="314969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8696B1-D12E-E77C-AE2D-8DF68AA8B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540154" cy="6414930"/>
          </a:xfrm>
          <a:prstGeom prst="rect">
            <a:avLst/>
          </a:prstGeom>
        </p:spPr>
      </p:pic>
      <p:pic>
        <p:nvPicPr>
          <p:cNvPr id="5" name="Picture 4">
            <a:extLst>
              <a:ext uri="{FF2B5EF4-FFF2-40B4-BE49-F238E27FC236}">
                <a16:creationId xmlns:a16="http://schemas.microsoft.com/office/drawing/2014/main" id="{EBC6879B-FADF-B8C4-A5F9-AC641B8EA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154" y="0"/>
            <a:ext cx="3487729" cy="6414930"/>
          </a:xfrm>
          <a:prstGeom prst="rect">
            <a:avLst/>
          </a:prstGeom>
        </p:spPr>
      </p:pic>
      <p:sp>
        <p:nvSpPr>
          <p:cNvPr id="6" name="TextBox 5">
            <a:extLst>
              <a:ext uri="{FF2B5EF4-FFF2-40B4-BE49-F238E27FC236}">
                <a16:creationId xmlns:a16="http://schemas.microsoft.com/office/drawing/2014/main" id="{B1EFE8BC-3317-F2E9-9E3D-80AFEAA0897F}"/>
              </a:ext>
            </a:extLst>
          </p:cNvPr>
          <p:cNvSpPr txBox="1"/>
          <p:nvPr/>
        </p:nvSpPr>
        <p:spPr>
          <a:xfrm>
            <a:off x="7935986" y="2608976"/>
            <a:ext cx="3674378" cy="1200329"/>
          </a:xfrm>
          <a:prstGeom prst="rect">
            <a:avLst/>
          </a:prstGeom>
          <a:noFill/>
        </p:spPr>
        <p:txBody>
          <a:bodyPr wrap="square" rtlCol="0">
            <a:spAutoFit/>
          </a:bodyPr>
          <a:lstStyle/>
          <a:p>
            <a:r>
              <a:rPr lang="en-US" dirty="0"/>
              <a:t>This is the model of the AI-based enemy. The first model is what the user will see, whereas the second one is the wireframe model. </a:t>
            </a:r>
            <a:endParaRPr lang="en-IN" dirty="0"/>
          </a:p>
        </p:txBody>
      </p:sp>
    </p:spTree>
    <p:extLst>
      <p:ext uri="{BB962C8B-B14F-4D97-AF65-F5344CB8AC3E}">
        <p14:creationId xmlns:p14="http://schemas.microsoft.com/office/powerpoint/2010/main" val="3519897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3DB2E4-201D-63EC-7736-CB4227A95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577" y="0"/>
            <a:ext cx="8500845" cy="5377343"/>
          </a:xfrm>
          <a:prstGeom prst="rect">
            <a:avLst/>
          </a:prstGeom>
        </p:spPr>
      </p:pic>
      <p:sp>
        <p:nvSpPr>
          <p:cNvPr id="4" name="TextBox 3">
            <a:extLst>
              <a:ext uri="{FF2B5EF4-FFF2-40B4-BE49-F238E27FC236}">
                <a16:creationId xmlns:a16="http://schemas.microsoft.com/office/drawing/2014/main" id="{FD260668-80F1-7158-525A-0DCC447D9445}"/>
              </a:ext>
            </a:extLst>
          </p:cNvPr>
          <p:cNvSpPr txBox="1"/>
          <p:nvPr/>
        </p:nvSpPr>
        <p:spPr>
          <a:xfrm>
            <a:off x="4756337" y="5838738"/>
            <a:ext cx="2679323" cy="369332"/>
          </a:xfrm>
          <a:prstGeom prst="rect">
            <a:avLst/>
          </a:prstGeom>
          <a:noFill/>
        </p:spPr>
        <p:txBody>
          <a:bodyPr wrap="none" rtlCol="0">
            <a:spAutoFit/>
          </a:bodyPr>
          <a:lstStyle/>
          <a:p>
            <a:r>
              <a:rPr lang="en-US" dirty="0"/>
              <a:t>The Blueprint of AI Enemy</a:t>
            </a:r>
            <a:endParaRPr lang="en-IN" dirty="0"/>
          </a:p>
        </p:txBody>
      </p:sp>
    </p:spTree>
    <p:extLst>
      <p:ext uri="{BB962C8B-B14F-4D97-AF65-F5344CB8AC3E}">
        <p14:creationId xmlns:p14="http://schemas.microsoft.com/office/powerpoint/2010/main" val="3891362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6B9590-E0A1-975A-B537-3F9F566C9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994" y="3769114"/>
            <a:ext cx="5520008" cy="3088886"/>
          </a:xfrm>
          <a:prstGeom prst="rect">
            <a:avLst/>
          </a:prstGeom>
        </p:spPr>
      </p:pic>
      <p:pic>
        <p:nvPicPr>
          <p:cNvPr id="5" name="Picture 4">
            <a:extLst>
              <a:ext uri="{FF2B5EF4-FFF2-40B4-BE49-F238E27FC236}">
                <a16:creationId xmlns:a16="http://schemas.microsoft.com/office/drawing/2014/main" id="{D42D25D3-8DAE-953E-DE00-9763C8F46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69114"/>
            <a:ext cx="6671994" cy="3210806"/>
          </a:xfrm>
          <a:prstGeom prst="rect">
            <a:avLst/>
          </a:prstGeom>
        </p:spPr>
      </p:pic>
      <p:pic>
        <p:nvPicPr>
          <p:cNvPr id="7" name="Picture 6">
            <a:extLst>
              <a:ext uri="{FF2B5EF4-FFF2-40B4-BE49-F238E27FC236}">
                <a16:creationId xmlns:a16="http://schemas.microsoft.com/office/drawing/2014/main" id="{A2EF19B4-1AD8-E4F0-FE58-754A33DA9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994" y="0"/>
            <a:ext cx="5520008" cy="3088886"/>
          </a:xfrm>
          <a:prstGeom prst="rect">
            <a:avLst/>
          </a:prstGeom>
        </p:spPr>
      </p:pic>
      <p:pic>
        <p:nvPicPr>
          <p:cNvPr id="9" name="Picture 8">
            <a:extLst>
              <a:ext uri="{FF2B5EF4-FFF2-40B4-BE49-F238E27FC236}">
                <a16:creationId xmlns:a16="http://schemas.microsoft.com/office/drawing/2014/main" id="{308F5AD5-6D32-2DCD-9D90-2CDA008B60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6671994" cy="3088886"/>
          </a:xfrm>
          <a:prstGeom prst="rect">
            <a:avLst/>
          </a:prstGeom>
        </p:spPr>
      </p:pic>
      <p:sp>
        <p:nvSpPr>
          <p:cNvPr id="10" name="TextBox 9">
            <a:extLst>
              <a:ext uri="{FF2B5EF4-FFF2-40B4-BE49-F238E27FC236}">
                <a16:creationId xmlns:a16="http://schemas.microsoft.com/office/drawing/2014/main" id="{214E6021-BA8C-0889-4ACC-422E570E4065}"/>
              </a:ext>
            </a:extLst>
          </p:cNvPr>
          <p:cNvSpPr txBox="1"/>
          <p:nvPr/>
        </p:nvSpPr>
        <p:spPr>
          <a:xfrm>
            <a:off x="3677920" y="3244334"/>
            <a:ext cx="4406143" cy="369332"/>
          </a:xfrm>
          <a:prstGeom prst="rect">
            <a:avLst/>
          </a:prstGeom>
          <a:noFill/>
        </p:spPr>
        <p:txBody>
          <a:bodyPr wrap="none" rtlCol="0">
            <a:spAutoFit/>
          </a:bodyPr>
          <a:lstStyle/>
          <a:p>
            <a:r>
              <a:rPr lang="en-IN" dirty="0"/>
              <a:t>Blueprints of different actions of characters</a:t>
            </a:r>
          </a:p>
        </p:txBody>
      </p:sp>
    </p:spTree>
    <p:extLst>
      <p:ext uri="{BB962C8B-B14F-4D97-AF65-F5344CB8AC3E}">
        <p14:creationId xmlns:p14="http://schemas.microsoft.com/office/powerpoint/2010/main" val="450745385"/>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{96F37D25-1D01-4E7E-988C-B74862604D6C}tf56160789_win32</Template>
  <TotalTime>77</TotalTime>
  <Words>311</Words>
  <Application>Microsoft Office PowerPoint</Application>
  <PresentationFormat>Widescreen</PresentationFormat>
  <Paragraphs>19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Bookman Old Style</vt:lpstr>
      <vt:lpstr>Calibri</vt:lpstr>
      <vt:lpstr>Franklin Gothic Book</vt:lpstr>
      <vt:lpstr>Custom</vt:lpstr>
      <vt:lpstr>Survive the Jungle</vt:lpstr>
      <vt:lpstr>Every game is an opportunity to measure yourself against your own potential.</vt:lpstr>
      <vt:lpstr>What are AAA-RPG games?</vt:lpstr>
      <vt:lpstr>PowerPoint Presentation</vt:lpstr>
      <vt:lpstr>About Survive</vt:lpstr>
      <vt:lpstr>Map of the game</vt:lpstr>
      <vt:lpstr>PowerPoint Presentation</vt:lpstr>
      <vt:lpstr>PowerPoint Presentation</vt:lpstr>
      <vt:lpstr>PowerPoint Presentation</vt:lpstr>
      <vt:lpstr>The Orbs that needs to be collected.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Survive the Jungle</dc:title>
  <dc:creator>kumar Shaurya</dc:creator>
  <cp:lastModifiedBy>kumar Shaurya</cp:lastModifiedBy>
  <cp:revision>2</cp:revision>
  <dcterms:created xsi:type="dcterms:W3CDTF">2023-12-10T06:46:33Z</dcterms:created>
  <dcterms:modified xsi:type="dcterms:W3CDTF">2023-12-16T14:56:07Z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